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73" r:id="rId9"/>
    <p:sldId id="264" r:id="rId10"/>
    <p:sldId id="275" r:id="rId11"/>
    <p:sldId id="265" r:id="rId12"/>
    <p:sldId id="27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577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3B3-84D7-4C41-94B3-9F30A9925DF2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r>
              <a:rPr lang="ru-RU" b="1" dirty="0" smtClean="0"/>
              <a:t>Сюжетно-ролевая игра во второй младшей группе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6408712" cy="26642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Подготовили: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воспитатели группы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>
                <a:solidFill>
                  <a:schemeClr val="tx1"/>
                </a:solidFill>
              </a:rPr>
              <a:t>Капелька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Иванова О.Е.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Тукнаева</a:t>
            </a:r>
            <a:r>
              <a:rPr lang="ru-RU" dirty="0" smtClean="0">
                <a:solidFill>
                  <a:schemeClr val="tx1"/>
                </a:solidFill>
              </a:rPr>
              <a:t> Т.В.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6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105288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1F4D21"/>
                </a:solidFill>
              </a:rPr>
              <a:t>Всегда внимательно, с любовью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Наш доктор лечит вас, ребят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Когда поправит вам здоровье – 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Он больше всех бывает рад.</a:t>
            </a:r>
            <a:endParaRPr lang="ru-RU" sz="3200" b="1" i="1" dirty="0">
              <a:solidFill>
                <a:srgbClr val="1F4D2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52860"/>
            <a:ext cx="3456384" cy="465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607" y="3861048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«Гараж»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417"/>
            <a:ext cx="81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Задачи:	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умение детей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роли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действовать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согласно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принятой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на </a:t>
            </a:r>
            <a:r>
              <a:rPr lang="ru-RU" b="1" i="1" spc="-45" dirty="0">
                <a:solidFill>
                  <a:srgbClr val="1F4D21"/>
                </a:solidFill>
                <a:latin typeface="Times New Roman"/>
                <a:cs typeface="Times New Roman"/>
              </a:rPr>
              <a:t>себя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роли,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отражать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взаимоотношения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между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играющими. 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Воспитывать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интерес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к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труду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транспортников, пробуждать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желание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работать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добросовестно, ответственно,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заботиться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сохранности техники,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знание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правил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дорожного  движения. 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память,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речь</a:t>
            </a:r>
            <a:r>
              <a:rPr lang="ru-RU" b="1" i="1" spc="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детей.</a:t>
            </a:r>
            <a:endParaRPr lang="ru-RU" dirty="0">
              <a:solidFill>
                <a:srgbClr val="1F4D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17792"/>
          <a:stretch/>
        </p:blipFill>
        <p:spPr>
          <a:xfrm>
            <a:off x="467544" y="3644220"/>
            <a:ext cx="8417024" cy="321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«Гараж»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38378" y="1126389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Дом не мал и не велик.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Жить здесь людям не велит.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Любит он машины,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 шуршали шины,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 бензином пахло, маслом,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Чтобы были здесь припасы.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Для машины этот дом.</a:t>
            </a:r>
          </a:p>
          <a:p>
            <a:pPr fontAlgn="base"/>
            <a:r>
              <a:rPr lang="ru-RU" sz="2400" b="1" i="1" dirty="0" smtClean="0">
                <a:solidFill>
                  <a:srgbClr val="1F4D21"/>
                </a:solidFill>
              </a:rPr>
              <a:t>Гаражом его зовём!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639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412" y="3718678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6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9953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174" y="1882300"/>
            <a:ext cx="2706985" cy="27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2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8229600" cy="576899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Игра – основной вид деятельности детей дошкольного возраста. </a:t>
            </a:r>
            <a:endParaRPr lang="ru-RU" b="1" dirty="0" smtClean="0"/>
          </a:p>
          <a:p>
            <a:pPr algn="ctr"/>
            <a:r>
              <a:rPr lang="ru-RU" b="1" dirty="0" smtClean="0"/>
              <a:t>Сюжетно-ролевая </a:t>
            </a:r>
            <a:r>
              <a:rPr lang="ru-RU" b="1" dirty="0"/>
              <a:t>игра дает возможность ребенку попробовать себя во взрослых ролях, проявить творческий подход в нестандартных жизненных ситуациях, заставляет решать разнообразные задачи, возникающие по ходу «живого» сюжета игры.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230" y="476672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Сюжетно-ролевые </a:t>
            </a:r>
            <a:r>
              <a:rPr lang="ru-RU" b="1" dirty="0"/>
              <a:t>игры в детском саду, как </a:t>
            </a:r>
            <a:r>
              <a:rPr lang="ru-RU" b="1" dirty="0" smtClean="0"/>
              <a:t>и на </a:t>
            </a:r>
            <a:r>
              <a:rPr lang="ru-RU" b="1" dirty="0"/>
              <a:t>игровой площадке или в квартире, выполняют целый ряд функций:</a:t>
            </a:r>
          </a:p>
          <a:p>
            <a:r>
              <a:rPr lang="ru-RU" b="1" dirty="0" smtClean="0"/>
              <a:t>   </a:t>
            </a:r>
            <a:r>
              <a:rPr lang="ru-RU" b="1" dirty="0"/>
              <a:t>социально-культурная </a:t>
            </a:r>
            <a:r>
              <a:rPr lang="ru-RU" b="1" dirty="0" smtClean="0"/>
              <a:t>функция</a:t>
            </a:r>
          </a:p>
          <a:p>
            <a:r>
              <a:rPr lang="ru-RU" b="1" dirty="0" smtClean="0"/>
              <a:t>   коммуникативная функция</a:t>
            </a:r>
          </a:p>
          <a:p>
            <a:r>
              <a:rPr lang="ru-RU" b="1" dirty="0" smtClean="0"/>
              <a:t>   деятельная функция</a:t>
            </a:r>
          </a:p>
          <a:p>
            <a:r>
              <a:rPr lang="ru-RU" b="1" dirty="0" smtClean="0"/>
              <a:t>   функция </a:t>
            </a:r>
            <a:r>
              <a:rPr lang="ru-RU" b="1" dirty="0"/>
              <a:t>самореализации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229600" cy="594928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	Одна </a:t>
            </a:r>
            <a:r>
              <a:rPr lang="ru-RU" b="1" dirty="0"/>
              <a:t>из важных задач воспитания детей – их своевременное умственное и речевое развитие. Восприятие и речь детей формируется в процессе действий с дидактическими игрушками, играми. Во время занятий и игр у ребенка вырабатываются важные качества, необходимые для успешного развития – внимание, самостоятельность, любознательность.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/>
              <a:t>нашей группе дети с удовольствием играют в сюжетно-ролевые игры</a:t>
            </a:r>
            <a:r>
              <a:rPr lang="ru-RU" b="1" dirty="0" smtClean="0"/>
              <a:t>:</a:t>
            </a:r>
            <a:endParaRPr lang="ru-RU" b="1" dirty="0"/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емья</a:t>
            </a:r>
            <a:endParaRPr lang="ru-RU" b="1" dirty="0"/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арикмахерская</a:t>
            </a:r>
            <a:endParaRPr lang="ru-RU" b="1" dirty="0"/>
          </a:p>
          <a:p>
            <a:pPr algn="ctr"/>
            <a:r>
              <a:rPr lang="ru-RU" b="1" dirty="0"/>
              <a:t>Б</a:t>
            </a:r>
            <a:r>
              <a:rPr lang="ru-RU" b="1" dirty="0" smtClean="0"/>
              <a:t>ольница</a:t>
            </a:r>
            <a:endParaRPr lang="ru-RU" b="1" dirty="0"/>
          </a:p>
          <a:p>
            <a:pPr algn="ctr"/>
            <a:r>
              <a:rPr lang="ru-RU" b="1" dirty="0" smtClean="0"/>
              <a:t>Гараж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31887"/>
            <a:ext cx="3678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lang="ru-RU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</a:t>
            </a:r>
            <a:r>
              <a:rPr lang="ru-RU" sz="3200" b="1" i="1" spc="-1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32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умение </a:t>
            </a: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творчески  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оспро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ть  в игре</a:t>
            </a:r>
            <a:r>
              <a:rPr lang="ru-RU" sz="32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быт</a:t>
            </a:r>
            <a:r>
              <a:rPr lang="ru-RU" sz="32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35" dirty="0">
                <a:solidFill>
                  <a:srgbClr val="1F4D21"/>
                </a:solidFill>
                <a:latin typeface="Times New Roman"/>
                <a:cs typeface="Times New Roman"/>
              </a:rPr>
              <a:t>семьи</a:t>
            </a:r>
            <a:endParaRPr lang="ru-RU" sz="32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974" y="1162584"/>
            <a:ext cx="3089316" cy="23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350" y="2922868"/>
            <a:ext cx="3491880" cy="261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1340768"/>
            <a:ext cx="3477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F4D21"/>
                </a:solidFill>
              </a:rPr>
              <a:t>У меня есть семья -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Мама, папа, брат и я.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Лучше всех мы живем,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Песни громко мы поем.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43000"/>
            <a:ext cx="3305340" cy="247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108" y="3083953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84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89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Парикмахерская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006" y="1192307"/>
            <a:ext cx="86044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  Задачи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429895" marR="7493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3869690" algn="l"/>
                <a:tab pos="5501640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интерес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к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ро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ф</a:t>
            </a:r>
            <a:r>
              <a:rPr lang="ru-RU" b="1" i="1" spc="-35" dirty="0">
                <a:solidFill>
                  <a:srgbClr val="1F4D21"/>
                </a:solidFill>
                <a:latin typeface="Times New Roman"/>
                <a:cs typeface="Times New Roman"/>
              </a:rPr>
              <a:t>е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сс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ар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к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махера;	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зна</a:t>
            </a:r>
            <a:r>
              <a:rPr lang="ru-RU" b="1" i="1" spc="-10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к</a:t>
            </a:r>
            <a:r>
              <a:rPr lang="ru-RU" b="1" i="1" spc="-10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о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м</a:t>
            </a: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dirty="0" smtClean="0">
                <a:solidFill>
                  <a:srgbClr val="1F4D21"/>
                </a:solidFill>
                <a:latin typeface="Times New Roman"/>
                <a:cs typeface="Times New Roman"/>
              </a:rPr>
              <a:t>т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ь </a:t>
            </a:r>
            <a:r>
              <a:rPr lang="ru-RU" b="1" i="1" dirty="0" smtClean="0">
                <a:solidFill>
                  <a:srgbClr val="1F4D21"/>
                </a:solidFill>
                <a:latin typeface="Times New Roman"/>
                <a:cs typeface="Times New Roman"/>
              </a:rPr>
              <a:t>с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правилами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поведения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парикмахерской.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1778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2059305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	умение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сюжет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игры,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согласовывать  </a:t>
            </a:r>
            <a:r>
              <a:rPr lang="ru-RU" b="1" i="1" spc="-45" dirty="0">
                <a:solidFill>
                  <a:srgbClr val="1F4D21"/>
                </a:solidFill>
                <a:latin typeface="Times New Roman"/>
                <a:cs typeface="Times New Roman"/>
              </a:rPr>
              <a:t>тему,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роли.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34798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Способствовать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установлению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игре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ролевого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взаимодействия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усвоению  ролевых</a:t>
            </a:r>
            <a:r>
              <a:rPr lang="ru-RU" b="1" i="1" spc="-9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взаимоотношений.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правильные  взаимоотношения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детей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коллективе.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36560"/>
            <a:ext cx="8873308" cy="312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Парикмахерская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87724" y="1442359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F4D21"/>
                </a:solidFill>
              </a:rPr>
              <a:t>Парикмахер, взяв расчёску,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Ловко делает причёску.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Быстро ножницы стригут,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Облик новый создают.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28" y="3286972"/>
            <a:ext cx="3449356" cy="258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020" y="3286972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57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4237" y="1262741"/>
            <a:ext cx="439248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      </a:t>
            </a:r>
            <a:r>
              <a:rPr lang="ru-RU" sz="2000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детей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отображать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игре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знания </a:t>
            </a:r>
            <a:r>
              <a:rPr lang="ru-RU" sz="2000" b="1" i="1" spc="5" dirty="0">
                <a:solidFill>
                  <a:srgbClr val="1F4D21"/>
                </a:solidFill>
                <a:latin typeface="Times New Roman"/>
                <a:cs typeface="Times New Roman"/>
              </a:rPr>
              <a:t>об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окружающей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жизни,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показать  социальную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значимость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медицины.</a:t>
            </a: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Воспитывать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к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труду медицинских  работников,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правила </a:t>
            </a: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поведения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общественных</a:t>
            </a:r>
            <a:r>
              <a:rPr lang="ru-RU" sz="20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местах.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262741"/>
            <a:ext cx="3129116" cy="392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256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Сюжетно-ролевая игра во второй младшей группе</vt:lpstr>
      <vt:lpstr>Слайд 2</vt:lpstr>
      <vt:lpstr>Слайд 3</vt:lpstr>
      <vt:lpstr>Слайд 4</vt:lpstr>
      <vt:lpstr>Сюжетно-ролевая игра “Семья”</vt:lpstr>
      <vt:lpstr>Сюжетно-ролевая игра “Семья”</vt:lpstr>
      <vt:lpstr>Сюжетно-ролевая игра “Парикмахерская”</vt:lpstr>
      <vt:lpstr>Сюжетно-ролевая игра “Парикмахерская”</vt:lpstr>
      <vt:lpstr>Сюжетно-ролевая игра «Больница»</vt:lpstr>
      <vt:lpstr>Сюжетно-ролевая игра «Больница»</vt:lpstr>
      <vt:lpstr>Сюжетно-ролевая игра «Гараж»</vt:lpstr>
      <vt:lpstr>Сюжетно-ролевая игра «Гараж»</vt:lpstr>
      <vt:lpstr>Слайд 13</vt:lpstr>
    </vt:vector>
  </TitlesOfParts>
  <Company>School_6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во второй младшей группе</dc:title>
  <dc:creator>user</dc:creator>
  <cp:lastModifiedBy>Пользователь</cp:lastModifiedBy>
  <cp:revision>30</cp:revision>
  <dcterms:created xsi:type="dcterms:W3CDTF">2014-11-22T13:36:21Z</dcterms:created>
  <dcterms:modified xsi:type="dcterms:W3CDTF">2018-05-21T03:39:22Z</dcterms:modified>
</cp:coreProperties>
</file>